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5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E8D554-38B9-189F-EDD1-96EFF9927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0251E6-8757-570D-CF7B-DE82AF3EC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14C9AD-00D2-84B5-3335-305676EEB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7D3D96-C820-D7D0-801C-DD1829DB1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29E040-3D4A-4CEE-2E59-4ECB4F9D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271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09F117-1E51-0058-A0D2-2DE78C49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1634966-0A3A-10BF-D122-AE480B81D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9ACDA9-59AA-083D-8F98-210E982F4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5CE369-A5F2-B5A2-FEE0-4E36843E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D89DB7-6D25-77A6-BA1B-FE8D97644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636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B31E027-B1C3-0355-05CB-208BECDE6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4DBBEAC-6DA7-9381-6C90-9BD09F0F3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61BC47-BFD3-6606-E73A-573140A5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DBA9FF-054D-C114-C725-F1892D84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58FECC-407E-52E4-516D-37942B20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796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2E2253-7980-45AD-5018-C159299A2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71F1D7-060E-EC2D-C67A-6A7B873A9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954825-54FB-C09A-DC23-03F0C5DC6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675ACCE-9E7A-AF2A-8121-F221658F9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AD451A-8566-B88C-AF36-3A77C2419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954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A615EB-16E9-3387-BE2B-2A9AC7BD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739A16F-EB0E-EAF0-0376-EDEE6B9B0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F0B147-9B08-D173-3AAB-0360C5DA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0E97B9-BB9E-77BB-2921-0FA7A65A2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1191DC-B26D-AC5D-9E5A-FC2F6B7E9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780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D5123E-9C68-1E55-B30B-F8B96D8DA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7C4883-BE9D-1949-3248-D47BAFD2D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761E6E-6F4D-E4C7-E0B5-FBCB485EF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DF3F9D0-778F-C558-E807-A59A6A89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F3A34B-9A7C-1AFF-62E9-44F83A87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1B337EC-3111-7D55-D05B-B92A9B8E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5AA416-1E2B-EAF2-B9DE-CDDC9CC5A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D0619B-E5E2-E9ED-A116-008B603F2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254F490-2664-BF62-B7EF-422828503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1665FCE-CFB4-A3F5-3481-456E25F56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B8584B6-4620-B417-5236-A107109EB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4FAF70C-01DE-DD76-7324-C5135946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4F0CD9E-206F-7ABD-4DF3-4B9E7C17C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4547C5A-65E5-79D8-B914-06EF08EF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025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7939DC-CFD2-D17A-836C-1D701C5BF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926F37-DB2E-BB61-C4CA-35DB7554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0B7D05-A70C-4842-DE26-4C513F9F4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59F4C95-B909-58B7-EADA-265FAA32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155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E3C74F1-7889-492E-CAB4-1879B587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A8D33B9-EBC5-6E24-BFE4-B156102D9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AB5CA6B-FB7B-041F-6AB9-3C540B5D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401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B7C9D8-5923-C5CB-7763-551A36175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EBD8CE-59F9-DCAF-9D6F-C9F1F065E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180A12-27B1-3AC4-5897-BB75C725E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151677-FCD9-FE6A-7B8C-4C3320D4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02A39D1-91D5-69AE-F763-C231BDDC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27A9E6-B8C1-972B-B2F9-83E3419B1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629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5EB24-3F72-AEA6-6121-D79BFD1A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EC659F7-7674-5B11-66B3-8DC7E61FE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6DFFD8-097B-5420-054E-65860DAC6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90F693-6519-C29A-65A0-048BAAB6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2B5755A-9092-09FD-0CE5-FF0D72244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0BE318-612B-25B7-EFBE-99609F77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873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C3340C4-936E-ED45-775B-665EE4B63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8CDCFC-1416-2993-DC91-EECF79417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AC1790-39EB-B4D8-18E4-3F9D9DBC20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140A8-6DBD-D94D-B0C7-D85C7A40ACE1}" type="datetimeFigureOut">
              <a:rPr lang="sv-SE" smtClean="0"/>
              <a:t>2025-03-24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E4CDC8-A51B-66C7-B311-D6F4394BA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34B908-6898-CFBE-5E41-90531B84A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43BB-2022-7C4C-89A3-BF27CEA0DE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864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and-playing-sweet-nice-kids-38737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and-playing-sweet-nice-kids-38737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and-playing-sweet-nice-kids-38737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hildren-black-and-white-portrait-1909635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de-de/foto/liebe-frau-entspannung-entspannen-3890798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and-playing-sweet-nice-kids-38737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and-playing-sweet-nice-kids-38737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and-playing-sweet-nice-kids-38737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ina@psykologshindstrom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AE3664F1-FBB9-CA2E-9D8F-26BC8244D7B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EEC91CE-8A94-826A-7084-C892D3C02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highlight>
                  <a:srgbClr val="FF00FF"/>
                </a:highlight>
              </a:rPr>
              <a:t>Familjecentralerna 2025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D639C96-443B-A8D1-AA49-1EB040CBA4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highlight>
                  <a:srgbClr val="FF00FF"/>
                </a:highlight>
              </a:rPr>
              <a:t>Göteborg 25 mars </a:t>
            </a:r>
          </a:p>
          <a:p>
            <a:r>
              <a:rPr lang="sv-SE" dirty="0">
                <a:highlight>
                  <a:srgbClr val="FF00FF"/>
                </a:highlight>
              </a:rPr>
              <a:t>Stina Hindström </a:t>
            </a:r>
            <a:r>
              <a:rPr lang="sv-SE" dirty="0" err="1">
                <a:highlight>
                  <a:srgbClr val="FF00FF"/>
                </a:highlight>
              </a:rPr>
              <a:t>leg.psykolog</a:t>
            </a:r>
            <a:endParaRPr lang="sv-SE" dirty="0">
              <a:highlight>
                <a:srgbClr val="FF00FF"/>
              </a:highlight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CE9EEA5-8531-8A7B-40BE-F13C34BD653F}"/>
              </a:ext>
            </a:extLst>
          </p:cNvPr>
          <p:cNvSpPr txBox="1"/>
          <p:nvPr/>
        </p:nvSpPr>
        <p:spPr>
          <a:xfrm>
            <a:off x="115747" y="115747"/>
            <a:ext cx="1576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Impact" panose="020B0806030902050204" pitchFamily="34" charset="0"/>
              </a:rPr>
              <a:t>Psykolog S. Hindström</a:t>
            </a:r>
          </a:p>
        </p:txBody>
      </p:sp>
    </p:spTree>
    <p:extLst>
      <p:ext uri="{BB962C8B-B14F-4D97-AF65-F5344CB8AC3E}">
        <p14:creationId xmlns:p14="http://schemas.microsoft.com/office/powerpoint/2010/main" val="260302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6914F524-A674-81C8-584A-7928B551A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55A5238-B102-0C60-65FB-FC30AFB79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628" y="1250066"/>
            <a:ext cx="9629172" cy="440622"/>
          </a:xfrm>
        </p:spPr>
        <p:txBody>
          <a:bodyPr>
            <a:noAutofit/>
          </a:bodyPr>
          <a:lstStyle/>
          <a:p>
            <a:r>
              <a:rPr lang="sv-SE" sz="6000" dirty="0">
                <a:highlight>
                  <a:srgbClr val="FF00FF"/>
                </a:highlight>
              </a:rPr>
              <a:t>Samtal</a:t>
            </a:r>
            <a:br>
              <a:rPr lang="sv-SE" sz="6000" dirty="0"/>
            </a:br>
            <a:endParaRPr lang="sv-SE" sz="60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04C7EA5-CAEE-CFDC-04B3-9CD6B132A357}"/>
              </a:ext>
            </a:extLst>
          </p:cNvPr>
          <p:cNvSpPr txBox="1"/>
          <p:nvPr/>
        </p:nvSpPr>
        <p:spPr>
          <a:xfrm>
            <a:off x="0" y="0"/>
            <a:ext cx="91874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latin typeface="Impact" panose="020B0806030902050204" pitchFamily="34" charset="0"/>
              </a:rPr>
              <a:t>Psykolog S. Hindström</a:t>
            </a:r>
          </a:p>
        </p:txBody>
      </p:sp>
    </p:spTree>
    <p:extLst>
      <p:ext uri="{BB962C8B-B14F-4D97-AF65-F5344CB8AC3E}">
        <p14:creationId xmlns:p14="http://schemas.microsoft.com/office/powerpoint/2010/main" val="285292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6914F524-A674-81C8-584A-7928B551A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55A5238-B102-0C60-65FB-FC30AFB79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628" y="1250066"/>
            <a:ext cx="9629172" cy="440622"/>
          </a:xfrm>
        </p:spPr>
        <p:txBody>
          <a:bodyPr>
            <a:noAutofit/>
          </a:bodyPr>
          <a:lstStyle/>
          <a:p>
            <a:r>
              <a:rPr lang="sv-SE" sz="6000" dirty="0">
                <a:highlight>
                  <a:srgbClr val="FF00FF"/>
                </a:highlight>
              </a:rPr>
              <a:t>Säker</a:t>
            </a:r>
            <a:br>
              <a:rPr lang="sv-SE" sz="6000" dirty="0"/>
            </a:br>
            <a:endParaRPr lang="sv-SE" sz="60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04C7EA5-CAEE-CFDC-04B3-9CD6B132A357}"/>
              </a:ext>
            </a:extLst>
          </p:cNvPr>
          <p:cNvSpPr txBox="1"/>
          <p:nvPr/>
        </p:nvSpPr>
        <p:spPr>
          <a:xfrm>
            <a:off x="0" y="0"/>
            <a:ext cx="91874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latin typeface="Impact" panose="020B0806030902050204" pitchFamily="34" charset="0"/>
              </a:rPr>
              <a:t>Psykolog S. Hindström</a:t>
            </a:r>
          </a:p>
        </p:txBody>
      </p:sp>
    </p:spTree>
    <p:extLst>
      <p:ext uri="{BB962C8B-B14F-4D97-AF65-F5344CB8AC3E}">
        <p14:creationId xmlns:p14="http://schemas.microsoft.com/office/powerpoint/2010/main" val="64087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2026BB5-308D-FE4D-92B5-55A5B4B6D2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6033CF5-9279-B103-B813-97A45D956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08" y="365125"/>
            <a:ext cx="9849091" cy="1325563"/>
          </a:xfrm>
        </p:spPr>
        <p:txBody>
          <a:bodyPr>
            <a:normAutofit/>
          </a:bodyPr>
          <a:lstStyle/>
          <a:p>
            <a:r>
              <a:rPr lang="sv-SE" sz="6000" dirty="0">
                <a:highlight>
                  <a:srgbClr val="FF00FF"/>
                </a:highlight>
              </a:rPr>
              <a:t>Sedd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0B58617-6A7A-9557-E3C4-3EDDF4226C5E}"/>
              </a:ext>
            </a:extLst>
          </p:cNvPr>
          <p:cNvSpPr txBox="1"/>
          <p:nvPr/>
        </p:nvSpPr>
        <p:spPr>
          <a:xfrm>
            <a:off x="0" y="0"/>
            <a:ext cx="91874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latin typeface="Impact" panose="020B0806030902050204" pitchFamily="34" charset="0"/>
              </a:rPr>
              <a:t>Psykolog S. Hindström</a:t>
            </a:r>
          </a:p>
        </p:txBody>
      </p:sp>
    </p:spTree>
    <p:extLst>
      <p:ext uri="{BB962C8B-B14F-4D97-AF65-F5344CB8AC3E}">
        <p14:creationId xmlns:p14="http://schemas.microsoft.com/office/powerpoint/2010/main" val="290276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AF5E026-A974-1E17-C968-E42D083CF4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0D5765F-F053-6A56-417A-2ECC50955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076" y="358815"/>
            <a:ext cx="9559724" cy="1331873"/>
          </a:xfrm>
        </p:spPr>
        <p:txBody>
          <a:bodyPr>
            <a:normAutofit/>
          </a:bodyPr>
          <a:lstStyle/>
          <a:p>
            <a:r>
              <a:rPr lang="sv-SE" sz="6000" dirty="0">
                <a:highlight>
                  <a:srgbClr val="FF00FF"/>
                </a:highlight>
              </a:rPr>
              <a:t>Tröstad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3F55BB6-26FE-DBDC-32F8-8AC5D861D562}"/>
              </a:ext>
            </a:extLst>
          </p:cNvPr>
          <p:cNvSpPr txBox="1"/>
          <p:nvPr/>
        </p:nvSpPr>
        <p:spPr>
          <a:xfrm>
            <a:off x="0" y="0"/>
            <a:ext cx="91497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latin typeface="Impact" panose="020B0806030902050204" pitchFamily="34" charset="0"/>
              </a:rPr>
              <a:t>Psykolog S. Hindström</a:t>
            </a:r>
          </a:p>
        </p:txBody>
      </p:sp>
    </p:spTree>
    <p:extLst>
      <p:ext uri="{BB962C8B-B14F-4D97-AF65-F5344CB8AC3E}">
        <p14:creationId xmlns:p14="http://schemas.microsoft.com/office/powerpoint/2010/main" val="148952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24A8A75-84A9-8B26-3758-5588045E14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7223125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B911611-F754-14A5-C2E3-350686F09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82" y="365125"/>
            <a:ext cx="9791218" cy="1325563"/>
          </a:xfrm>
        </p:spPr>
        <p:txBody>
          <a:bodyPr>
            <a:normAutofit/>
          </a:bodyPr>
          <a:lstStyle/>
          <a:p>
            <a:r>
              <a:rPr lang="sv-SE" sz="6000" dirty="0">
                <a:highlight>
                  <a:srgbClr val="FF00FF"/>
                </a:highlight>
              </a:rPr>
              <a:t>Trygg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F459B0C-8C9C-9583-32C1-AC9410F65CD7}"/>
              </a:ext>
            </a:extLst>
          </p:cNvPr>
          <p:cNvSpPr txBox="1"/>
          <p:nvPr/>
        </p:nvSpPr>
        <p:spPr>
          <a:xfrm>
            <a:off x="0" y="127322"/>
            <a:ext cx="91874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latin typeface="Impact" panose="020B0806030902050204" pitchFamily="34" charset="0"/>
              </a:rPr>
              <a:t>Psykolog S. Hindström</a:t>
            </a:r>
          </a:p>
        </p:txBody>
      </p:sp>
    </p:spTree>
    <p:extLst>
      <p:ext uri="{BB962C8B-B14F-4D97-AF65-F5344CB8AC3E}">
        <p14:creationId xmlns:p14="http://schemas.microsoft.com/office/powerpoint/2010/main" val="94745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24A8A75-84A9-8B26-3758-5588045E14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7182091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B911611-F754-14A5-C2E3-350686F09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166" y="497711"/>
            <a:ext cx="9235633" cy="1192977"/>
          </a:xfrm>
        </p:spPr>
        <p:txBody>
          <a:bodyPr>
            <a:normAutofit/>
          </a:bodyPr>
          <a:lstStyle/>
          <a:p>
            <a:r>
              <a:rPr lang="sv-SE" sz="6000" dirty="0" err="1">
                <a:highlight>
                  <a:srgbClr val="FF00FF"/>
                </a:highlight>
              </a:rPr>
              <a:t>Synkroni</a:t>
            </a:r>
            <a:endParaRPr lang="sv-SE" sz="6000" dirty="0">
              <a:highlight>
                <a:srgbClr val="FF00FF"/>
              </a:highlight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405F010E-016C-5737-E3A6-9D83E6D211B2}"/>
              </a:ext>
            </a:extLst>
          </p:cNvPr>
          <p:cNvSpPr txBox="1"/>
          <p:nvPr/>
        </p:nvSpPr>
        <p:spPr>
          <a:xfrm>
            <a:off x="-69449" y="226235"/>
            <a:ext cx="92356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latin typeface="Impact" panose="020B0806030902050204" pitchFamily="34" charset="0"/>
              </a:rPr>
              <a:t>Psykolog S. Hindström</a:t>
            </a:r>
          </a:p>
        </p:txBody>
      </p:sp>
    </p:spTree>
    <p:extLst>
      <p:ext uri="{BB962C8B-B14F-4D97-AF65-F5344CB8AC3E}">
        <p14:creationId xmlns:p14="http://schemas.microsoft.com/office/powerpoint/2010/main" val="1707999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24A8A75-84A9-8B26-3758-5588045E14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7240790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B911611-F754-14A5-C2E3-350686F09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5554" y="1331089"/>
            <a:ext cx="7858246" cy="359599"/>
          </a:xfrm>
        </p:spPr>
        <p:txBody>
          <a:bodyPr>
            <a:normAutofit fontScale="90000"/>
          </a:bodyPr>
          <a:lstStyle/>
          <a:p>
            <a:r>
              <a:rPr lang="sv-SE" sz="6000" dirty="0">
                <a:highlight>
                  <a:srgbClr val="FF00FF"/>
                </a:highlight>
              </a:rPr>
              <a:t>Tack</a:t>
            </a:r>
            <a:r>
              <a:rPr lang="sv-SE" dirty="0">
                <a:highlight>
                  <a:srgbClr val="FF00FF"/>
                </a:highlight>
              </a:rPr>
              <a:t>!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ACBB318-F20C-87DE-66E1-7809EF101CEA}"/>
              </a:ext>
            </a:extLst>
          </p:cNvPr>
          <p:cNvSpPr txBox="1"/>
          <p:nvPr/>
        </p:nvSpPr>
        <p:spPr>
          <a:xfrm>
            <a:off x="5822067" y="4166886"/>
            <a:ext cx="63699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highlight>
                  <a:srgbClr val="FFFF00"/>
                </a:highlight>
                <a:latin typeface="Impact" panose="020B0806030902050204" pitchFamily="34" charset="0"/>
              </a:rPr>
              <a:t>Psykolog S Hindström</a:t>
            </a:r>
          </a:p>
          <a:p>
            <a:r>
              <a:rPr lang="sv-SE" sz="3600" dirty="0">
                <a:highlight>
                  <a:srgbClr val="FFFF00"/>
                </a:highlight>
                <a:latin typeface="Impact" panose="020B0806030902050204" pitchFamily="34" charset="0"/>
                <a:hlinkClick r:id="rId4"/>
              </a:rPr>
              <a:t>stina@psykologshindstrom.se</a:t>
            </a:r>
            <a:endParaRPr lang="sv-SE" sz="3600" dirty="0">
              <a:highlight>
                <a:srgbClr val="FFFF00"/>
              </a:highlight>
              <a:latin typeface="Impact" panose="020B0806030902050204" pitchFamily="34" charset="0"/>
            </a:endParaRPr>
          </a:p>
          <a:p>
            <a:r>
              <a:rPr lang="sv-SE" sz="3600" dirty="0" err="1">
                <a:highlight>
                  <a:srgbClr val="FFFF00"/>
                </a:highlight>
                <a:latin typeface="Impact" panose="020B0806030902050204" pitchFamily="34" charset="0"/>
              </a:rPr>
              <a:t>Instagram</a:t>
            </a:r>
            <a:r>
              <a:rPr lang="sv-SE" sz="3600" dirty="0">
                <a:highlight>
                  <a:srgbClr val="FFFF00"/>
                </a:highlight>
                <a:latin typeface="Impact" panose="020B0806030902050204" pitchFamily="34" charset="0"/>
              </a:rPr>
              <a:t>: </a:t>
            </a:r>
            <a:r>
              <a:rPr lang="sv-SE" sz="3600" dirty="0" err="1">
                <a:highlight>
                  <a:srgbClr val="FFFF00"/>
                </a:highlight>
                <a:latin typeface="Impact" panose="020B0806030902050204" pitchFamily="34" charset="0"/>
              </a:rPr>
              <a:t>Psy_kologshindstrom</a:t>
            </a:r>
            <a:endParaRPr lang="sv-SE" sz="3600" dirty="0">
              <a:highlight>
                <a:srgbClr val="FFFF00"/>
              </a:highlight>
              <a:latin typeface="Impact" panose="020B0806030902050204" pitchFamily="34" charset="0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4A41065-13E4-2009-F727-28D79C22BE6A}"/>
              </a:ext>
            </a:extLst>
          </p:cNvPr>
          <p:cNvSpPr txBox="1"/>
          <p:nvPr/>
        </p:nvSpPr>
        <p:spPr>
          <a:xfrm>
            <a:off x="-1" y="0"/>
            <a:ext cx="918740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latin typeface="Impact" panose="020B0806030902050204" pitchFamily="34" charset="0"/>
              </a:rPr>
              <a:t>Psykolog S. Hindström</a:t>
            </a:r>
          </a:p>
        </p:txBody>
      </p:sp>
    </p:spTree>
    <p:extLst>
      <p:ext uri="{BB962C8B-B14F-4D97-AF65-F5344CB8AC3E}">
        <p14:creationId xmlns:p14="http://schemas.microsoft.com/office/powerpoint/2010/main" val="232422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65</Words>
  <Application>Microsoft Macintosh PowerPoint</Application>
  <PresentationFormat>Bredbild</PresentationFormat>
  <Paragraphs>21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Impact</vt:lpstr>
      <vt:lpstr>Office-tema</vt:lpstr>
      <vt:lpstr>Familjecentralerna 2025</vt:lpstr>
      <vt:lpstr>Samtal </vt:lpstr>
      <vt:lpstr>Säker </vt:lpstr>
      <vt:lpstr>Sedd</vt:lpstr>
      <vt:lpstr>Tröstad</vt:lpstr>
      <vt:lpstr>Trygg</vt:lpstr>
      <vt:lpstr>Synkroni</vt:lpstr>
      <vt:lpstr>Tack!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Familjecentralerna 2025</dc:title>
  <dc:creator>Psykolog Hindström</dc:creator>
  <cp:lastModifiedBy>Psykolog Hindström</cp:lastModifiedBy>
  <cp:revision>6</cp:revision>
  <dcterms:created xsi:type="dcterms:W3CDTF">2025-03-16T11:49:12Z</dcterms:created>
  <dcterms:modified xsi:type="dcterms:W3CDTF">2025-03-24T17:06:58Z</dcterms:modified>
</cp:coreProperties>
</file>